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5" r:id="rId2"/>
    <p:sldId id="487" r:id="rId3"/>
    <p:sldId id="502" r:id="rId4"/>
    <p:sldId id="503" r:id="rId5"/>
    <p:sldId id="509" r:id="rId6"/>
    <p:sldId id="510" r:id="rId7"/>
    <p:sldId id="511" r:id="rId8"/>
    <p:sldId id="512" r:id="rId9"/>
    <p:sldId id="513" r:id="rId10"/>
    <p:sldId id="514" r:id="rId11"/>
    <p:sldId id="443" r:id="rId12"/>
    <p:sldId id="459" r:id="rId13"/>
    <p:sldId id="483" r:id="rId14"/>
    <p:sldId id="468" r:id="rId15"/>
    <p:sldId id="521" r:id="rId16"/>
    <p:sldId id="518" r:id="rId17"/>
    <p:sldId id="522" r:id="rId18"/>
    <p:sldId id="484" r:id="rId19"/>
    <p:sldId id="500" r:id="rId20"/>
    <p:sldId id="452" r:id="rId21"/>
    <p:sldId id="499" r:id="rId22"/>
    <p:sldId id="476" r:id="rId23"/>
    <p:sldId id="453" r:id="rId24"/>
    <p:sldId id="47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9375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099B-8636-9E75-AFB6-6851EAC3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9BF7B6D-B861-CAD2-4AB3-0A9921E93C4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A813A2A-2BBA-9F4C-AB23-9C9C4AC3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613E091E-E709-D4E6-AE16-C7B646D6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643B79-148A-AD42-728F-280946D9818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skärmbild, lila, Rektangel, kvadrat&#10;&#10;AI-genererat innehåll kan vara felaktigt.">
            <a:extLst>
              <a:ext uri="{FF2B5EF4-FFF2-40B4-BE49-F238E27FC236}">
                <a16:creationId xmlns:a16="http://schemas.microsoft.com/office/drawing/2014/main" id="{19680D9A-3473-314D-0846-A7166154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" y="2012355"/>
            <a:ext cx="10260563" cy="42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2F32-9E3E-91AA-86EE-0BDF0260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57485D7-23D7-0844-E11E-467B4CC3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811" y="349399"/>
            <a:ext cx="3719549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EEEF871-623B-8050-1E8A-D40F8A4A9836}"/>
              </a:ext>
            </a:extLst>
          </p:cNvPr>
          <p:cNvSpPr txBox="1"/>
          <p:nvPr/>
        </p:nvSpPr>
        <p:spPr>
          <a:xfrm>
            <a:off x="8564578" y="3071436"/>
            <a:ext cx="3023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Bergsbygden minskar sin befolkning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130 barn är mellan 0-5 år varav 16 </a:t>
            </a:r>
            <a:r>
              <a:rPr lang="sv-SE" dirty="0" err="1"/>
              <a:t>st</a:t>
            </a:r>
            <a:r>
              <a:rPr lang="sv-SE" dirty="0"/>
              <a:t> är födda under 2024.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465FDBE-5CB2-B7C9-3935-DB15D719930E}"/>
              </a:ext>
            </a:extLst>
          </p:cNvPr>
          <p:cNvSpPr/>
          <p:nvPr/>
        </p:nvSpPr>
        <p:spPr>
          <a:xfrm>
            <a:off x="8628524" y="521936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2174 invånare 2024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9B7D089-CC85-B5C7-4666-EFDD0B2C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FA3D61A-1775-DA84-ECDA-679BF739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6" y="1831184"/>
            <a:ext cx="7264891" cy="4135050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AE1ECE7-75EE-1E38-BB9E-3ED60BEBA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9FCDDD6-F272-FA36-C697-500E32BBB36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6936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5D48C-41A8-6306-9D4C-F95DEC56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BB90A2E-4DF0-82B2-0784-DCC7D5FA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265" y="302786"/>
            <a:ext cx="3719549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3B004B8-7DE2-5274-1DA0-C75D1EFE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DE10D84-5F47-2121-1B44-14110431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60" y="1673438"/>
            <a:ext cx="8266926" cy="4662626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7D5CD3D0-96C5-F86D-6559-915D2A854845}"/>
              </a:ext>
            </a:extLst>
          </p:cNvPr>
          <p:cNvSpPr/>
          <p:nvPr/>
        </p:nvSpPr>
        <p:spPr>
          <a:xfrm>
            <a:off x="8628524" y="521936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2174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D68630E7-D0E6-F98A-5861-3CCBF1AB1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B394627-3E4D-BD12-49AC-143B419E0AE4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4679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950614" y="2317687"/>
            <a:ext cx="10429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</a:t>
            </a:r>
            <a:r>
              <a:rPr lang="sv-SE" sz="3200"/>
              <a:t>påverkas Bergsbygden </a:t>
            </a:r>
            <a:r>
              <a:rPr lang="sv-SE" sz="3200" dirty="0"/>
              <a:t>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7D43-FFD3-CDC9-6E09-65955195B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2D783AA2-FC8A-F550-9A0A-7AA4914C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6F20778-0017-4957-FFFC-BB6656FFE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982E1F0-ABC5-5FBE-A1BA-BD3B271105C9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2 174 invånare 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87EBFF-B689-AB6B-03CF-3F8671B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70" y="2062435"/>
            <a:ext cx="9102878" cy="3976226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D5717203-7218-2040-1ACD-9911F1B2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B559F0F-D54D-DE30-3AFF-67959F41224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59360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C350-E708-084A-4F13-C88C4E61D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27A6549-0D33-4144-89E3-00B4C73C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08DCE9A-C371-1FBD-8489-AB0768AC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1B056EA-7F41-3B11-6286-8485D0EC3D5F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2 174 invånare 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612718-79BA-76C0-99BD-55088EBA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88" y="2143918"/>
            <a:ext cx="7818339" cy="3568819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62E5BCC9-6FED-7C48-77A0-9EB459454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B49144-14A7-77CD-DCB6-485366DE36FF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93369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BF3AD-0604-FD3C-60DE-8D4030706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00BC4A5-8F94-BB2B-7EDA-BABBA594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4A48455B-F9E3-5C7C-04D3-50A23445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EE082E1-2387-DCB9-B67F-C14EB71C8AD1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2 174 invånare 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C453DB-AEC1-3838-FCAD-9361AC6D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921" y="1815611"/>
            <a:ext cx="7724418" cy="4642869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C91CD553-A9FF-D619-ED8F-CEEB4A15AF02}"/>
              </a:ext>
            </a:extLst>
          </p:cNvPr>
          <p:cNvSpPr/>
          <p:nvPr/>
        </p:nvSpPr>
        <p:spPr>
          <a:xfrm>
            <a:off x="292653" y="2404015"/>
            <a:ext cx="2216911" cy="92588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167 inflyttade</a:t>
            </a:r>
          </a:p>
          <a:p>
            <a:pPr algn="ctr"/>
            <a:r>
              <a:rPr lang="sv-SE" dirty="0"/>
              <a:t>= 8 %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DB94084-51EF-B7FE-B61B-97311E036EDE}"/>
              </a:ext>
            </a:extLst>
          </p:cNvPr>
          <p:cNvSpPr/>
          <p:nvPr/>
        </p:nvSpPr>
        <p:spPr>
          <a:xfrm>
            <a:off x="292653" y="4237021"/>
            <a:ext cx="2216911" cy="9258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172 utflyttade = 8%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E19F0A64-672C-58F0-E047-C0F2CB359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DE231F8-5907-5846-4DA9-A1507FCBC73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04506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9FA3-7C66-C43C-2CD6-52A1F9B1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861284A-92B5-5429-D64E-44C8AEEE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81641CF2-1FBB-ED8B-9752-DF96F331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E238C47-D2C1-1018-2374-58C5B5FB7A6B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2 174 invånare 2024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1D70AD08-BF73-F329-4037-4ECCAA410FBD}"/>
              </a:ext>
            </a:extLst>
          </p:cNvPr>
          <p:cNvSpPr/>
          <p:nvPr/>
        </p:nvSpPr>
        <p:spPr>
          <a:xfrm>
            <a:off x="292653" y="2404015"/>
            <a:ext cx="2216911" cy="92588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167 inflyttade</a:t>
            </a:r>
          </a:p>
          <a:p>
            <a:pPr algn="ctr"/>
            <a:r>
              <a:rPr lang="sv-SE" dirty="0"/>
              <a:t>= 8 %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56BA1F4-5095-D3D9-332E-742D2BFD383D}"/>
              </a:ext>
            </a:extLst>
          </p:cNvPr>
          <p:cNvSpPr/>
          <p:nvPr/>
        </p:nvSpPr>
        <p:spPr>
          <a:xfrm>
            <a:off x="292653" y="4237021"/>
            <a:ext cx="2216911" cy="9258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172 utflyttade = 8%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1343C7-B594-D27F-B8D5-85CACC6D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00" y="1815793"/>
            <a:ext cx="7822172" cy="4701625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6EA08C8E-A452-BDEB-B067-FF814444D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972A798-A748-2A6E-CE3A-2F068BDD06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7634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404-AE66-F795-C837-F1D3DAB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07A666-DCFE-AE4B-F0F0-A7A0353C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9DB16B6-2CD1-DF65-3F2E-0CBC6D5A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A82411A-9AA8-E3C8-EB1F-B15F2D0EAC27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1CEEA4-DBEE-5301-7812-1FF68B429558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DD0943-009E-8FAF-2E5C-A21B5AF8A47E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37F9AA2B-9F15-0B67-651F-B10F392E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807F6-128C-E9A1-B5DE-4F2514CE70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0AB345-1CEF-E91A-AF49-816A6821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9AC4-1365-FEB4-ACD8-3DB3AAEF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090B79-21A3-6949-AA34-B06787F5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04" y="1416224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Medborgardialog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Bergsbygden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DAE3C5-5F2E-C68D-9C56-D43D28AFECB8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inky" pitchFamily="50" charset="0"/>
                <a:ea typeface="+mn-ea"/>
                <a:cs typeface="+mn-cs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C50ECE74-5A16-BD1F-337C-46716512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1AEC996B-99FF-A229-A73B-10B86FB83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ED70ACA-A90B-FF9F-0B3D-A0A5463B3930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F1C77B-6420-9542-0F8E-4A38B101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77" y="665412"/>
            <a:ext cx="6677404" cy="47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70D73-6EB7-FF69-E2EA-8EAB933C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5A3A27D-4308-0EC8-6AAF-9BAD5C52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616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B4BF73AC-CF47-B578-DBD2-AC0D3ED2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4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Bergsbygden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19A7A180-E5CD-DD85-79F3-BD78E6A9FEFA}"/>
              </a:ext>
            </a:extLst>
          </p:cNvPr>
          <p:cNvSpPr/>
          <p:nvPr/>
        </p:nvSpPr>
        <p:spPr>
          <a:xfrm>
            <a:off x="384772" y="446140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+ 150 (2324)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081043D-2C19-2C25-2405-51271A846763}"/>
              </a:ext>
            </a:extLst>
          </p:cNvPr>
          <p:cNvSpPr/>
          <p:nvPr/>
        </p:nvSpPr>
        <p:spPr>
          <a:xfrm>
            <a:off x="9399006" y="446140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- 94 (2080)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6C25940-A3DE-7FF7-79C9-D43AAE2567AB}"/>
              </a:ext>
            </a:extLst>
          </p:cNvPr>
          <p:cNvSpPr/>
          <p:nvPr/>
        </p:nvSpPr>
        <p:spPr>
          <a:xfrm>
            <a:off x="282135" y="2063446"/>
            <a:ext cx="2643610" cy="112832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+11 (141)</a:t>
            </a:r>
          </a:p>
          <a:p>
            <a:pPr algn="ctr"/>
            <a:r>
              <a:rPr lang="sv-SE" dirty="0"/>
              <a:t>6-18 år +23 (332)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6AD70184-FB2D-EEAB-2F9A-EE2D79BF4A7A}"/>
              </a:ext>
            </a:extLst>
          </p:cNvPr>
          <p:cNvSpPr/>
          <p:nvPr/>
        </p:nvSpPr>
        <p:spPr>
          <a:xfrm>
            <a:off x="416980" y="3666229"/>
            <a:ext cx="2643611" cy="112832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+78 (1245)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C5220DE-C83D-9BF8-C87C-8F85B83B8F64}"/>
              </a:ext>
            </a:extLst>
          </p:cNvPr>
          <p:cNvSpPr/>
          <p:nvPr/>
        </p:nvSpPr>
        <p:spPr>
          <a:xfrm>
            <a:off x="282135" y="5263845"/>
            <a:ext cx="2900680" cy="13303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+30 (431) </a:t>
            </a:r>
          </a:p>
          <a:p>
            <a:pPr algn="ctr"/>
            <a:r>
              <a:rPr lang="sv-SE" dirty="0"/>
              <a:t>80+  +8 (175)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9F72740-D4F6-C62C-FF03-D0EEB5ECEF71}"/>
              </a:ext>
            </a:extLst>
          </p:cNvPr>
          <p:cNvSpPr/>
          <p:nvPr/>
        </p:nvSpPr>
        <p:spPr>
          <a:xfrm>
            <a:off x="9399006" y="2020441"/>
            <a:ext cx="2643612" cy="112832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-8 (122)</a:t>
            </a:r>
          </a:p>
          <a:p>
            <a:pPr algn="ctr"/>
            <a:r>
              <a:rPr lang="sv-SE" dirty="0"/>
              <a:t>6-18 år -15 (294)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AE5B5279-3439-03A2-95E9-99C9A1CBDBA3}"/>
              </a:ext>
            </a:extLst>
          </p:cNvPr>
          <p:cNvSpPr/>
          <p:nvPr/>
        </p:nvSpPr>
        <p:spPr>
          <a:xfrm>
            <a:off x="9399006" y="3488592"/>
            <a:ext cx="2643612" cy="112832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-52 (1115)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DF63C02A-9B8D-D13C-716A-4C4423AE4681}"/>
              </a:ext>
            </a:extLst>
          </p:cNvPr>
          <p:cNvSpPr/>
          <p:nvPr/>
        </p:nvSpPr>
        <p:spPr>
          <a:xfrm>
            <a:off x="9399006" y="5220840"/>
            <a:ext cx="2643612" cy="119101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-19 (382) </a:t>
            </a:r>
          </a:p>
          <a:p>
            <a:pPr algn="ctr"/>
            <a:r>
              <a:rPr lang="sv-SE" dirty="0"/>
              <a:t>80+ 0 (167)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FECA95A-8A84-987F-9CDD-CBFBE629DC40}"/>
              </a:ext>
            </a:extLst>
          </p:cNvPr>
          <p:cNvSpPr/>
          <p:nvPr/>
        </p:nvSpPr>
        <p:spPr>
          <a:xfrm>
            <a:off x="4891888" y="1679533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Svenstaviks förskolor 99 barn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D4325F-A4DE-E4EA-6AA1-E5B935EA25D6}"/>
              </a:ext>
            </a:extLst>
          </p:cNvPr>
          <p:cNvSpPr/>
          <p:nvPr/>
        </p:nvSpPr>
        <p:spPr>
          <a:xfrm>
            <a:off x="4891888" y="2542374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Svenstaviks skola 246 elever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2754BA6-FE0A-F7B4-D25F-DFEA5323ED54}"/>
              </a:ext>
            </a:extLst>
          </p:cNvPr>
          <p:cNvSpPr/>
          <p:nvPr/>
        </p:nvSpPr>
        <p:spPr>
          <a:xfrm>
            <a:off x="4910032" y="3496663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Vallmogården 33 platser</a:t>
            </a:r>
          </a:p>
        </p:txBody>
      </p:sp>
    </p:spTree>
    <p:extLst>
      <p:ext uri="{BB962C8B-B14F-4D97-AF65-F5344CB8AC3E}">
        <p14:creationId xmlns:p14="http://schemas.microsoft.com/office/powerpoint/2010/main" val="36496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94" y="1592170"/>
            <a:ext cx="7909122" cy="4757201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22" y="1838739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göra?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514736"/>
            <a:ext cx="8790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</a:p>
          <a:p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B9DE-BD34-5BE1-1171-9AD230F9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1FF823-60D2-5E2E-D5D6-692C6E8A522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554238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1-5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7BB7A8A-DAD7-C549-4CB6-843290B8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4A22CE02-0614-AA7F-9083-C4BACA18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0564DB2-94B2-CFD0-5702-98A8BEA9CE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8" name="Bildobjekt 17" descr="En bild som visar skärmbild, text, linje, Graf">
            <a:extLst>
              <a:ext uri="{FF2B5EF4-FFF2-40B4-BE49-F238E27FC236}">
                <a16:creationId xmlns:a16="http://schemas.microsoft.com/office/drawing/2014/main" id="{44EBF6D9-6DAA-50D2-C2B1-F71E2F6E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1838739"/>
            <a:ext cx="10096500" cy="3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6F07-60B4-F08E-89AB-E9D98F57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F1DDED4-C720-ECDD-A7D6-AD84CC05E8B0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6-15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C09F093-AFE2-1D6E-4C8F-5C8006AA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7D786B6A-F130-7CBE-4ED1-F6770F71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A2934D-46BF-7516-C450-17B7903A37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linje, text, Graf, skärmbild&#10;&#10;AI-genererat innehåll kan vara felaktigt.">
            <a:extLst>
              <a:ext uri="{FF2B5EF4-FFF2-40B4-BE49-F238E27FC236}">
                <a16:creationId xmlns:a16="http://schemas.microsoft.com/office/drawing/2014/main" id="{73D69627-DD73-8903-0A94-A4E0778A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967421"/>
            <a:ext cx="10342161" cy="3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277F-7563-D1D7-237F-B2C7081B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BBE1E84-2369-9B15-F926-3EEE392625C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7B3E3-D961-196C-EDD0-4EDD71A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543AD66E-3EC4-2523-DFE7-18574533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A33F24-D287-C5C8-BD52-6AAED69DCF8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8" name="Bildobjekt 7" descr="En bild som visar skärmbild, text, Graf, linje">
            <a:extLst>
              <a:ext uri="{FF2B5EF4-FFF2-40B4-BE49-F238E27FC236}">
                <a16:creationId xmlns:a16="http://schemas.microsoft.com/office/drawing/2014/main" id="{518A793E-84FB-FA6D-CB69-0E83FD6E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727732"/>
            <a:ext cx="11103429" cy="41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C432-C347-E6A2-C008-5827AF33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E712FD2-8F6B-6D36-6AE9-957287EB1F09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0-19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0315CEF-83E0-021B-E639-8F8657BB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FB3C2DA9-4A14-3FBD-B77B-2D903716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E02C782-1C3B-3777-9546-ECDB9F6621B5}"/>
              </a:ext>
            </a:extLst>
          </p:cNvPr>
          <p:cNvSpPr txBox="1"/>
          <p:nvPr/>
        </p:nvSpPr>
        <p:spPr>
          <a:xfrm rot="-600000">
            <a:off x="10705105" y="5740737"/>
            <a:ext cx="245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www.berg.seccccccccccccccccccccccccccc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034D3147-F992-2314-9798-77BD3165D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772747"/>
            <a:ext cx="8574833" cy="39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3612-C042-349D-128B-0416C2B4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5DA61A3-9220-B8B9-11D9-79FDA90186D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67-79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197342A-03F3-7C7C-7F2C-9A78A81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9352032B-AF13-1A73-CA57-7AF3BC1B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FCF9B46-3E77-8B3B-F04F-F5E25110347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1C9F1CC9-70B1-8FF9-2AA9-49C70184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805348"/>
            <a:ext cx="8627706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66537</TotalTime>
  <Words>542</Words>
  <Application>Microsoft Office PowerPoint</Application>
  <PresentationFormat>Bredbild</PresentationFormat>
  <Paragraphs>119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Medborgardialog  Bergsbygden 2025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Bergsbygden</vt:lpstr>
      <vt:lpstr>Bergsbygden</vt:lpstr>
      <vt:lpstr>Diskussion</vt:lpstr>
      <vt:lpstr>Bergsbygden</vt:lpstr>
      <vt:lpstr>Bergsbygden</vt:lpstr>
      <vt:lpstr>Bergsbygden</vt:lpstr>
      <vt:lpstr>Bergsbygden</vt:lpstr>
      <vt:lpstr>Inflytt/Utflytt 2024 Bergs Kommun</vt:lpstr>
      <vt:lpstr>Diskussion</vt:lpstr>
      <vt:lpstr>Bergsbygden</vt:lpstr>
      <vt:lpstr>Varför behöver ni bli fler här?</vt:lpstr>
      <vt:lpstr>Vad händer om vi inte blir fler…</vt:lpstr>
      <vt:lpstr>Befolkningsprognos  SCB</vt:lpstr>
      <vt:lpstr>Vad kan vi hjälpas åt att göra?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288</cp:revision>
  <dcterms:created xsi:type="dcterms:W3CDTF">2022-05-05T11:34:43Z</dcterms:created>
  <dcterms:modified xsi:type="dcterms:W3CDTF">2025-06-02T06:22:03Z</dcterms:modified>
</cp:coreProperties>
</file>