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5" r:id="rId2"/>
    <p:sldId id="406" r:id="rId3"/>
    <p:sldId id="502" r:id="rId4"/>
    <p:sldId id="503" r:id="rId5"/>
    <p:sldId id="509" r:id="rId6"/>
    <p:sldId id="510" r:id="rId7"/>
    <p:sldId id="511" r:id="rId8"/>
    <p:sldId id="512" r:id="rId9"/>
    <p:sldId id="513" r:id="rId10"/>
    <p:sldId id="514" r:id="rId11"/>
    <p:sldId id="439" r:id="rId12"/>
    <p:sldId id="458" r:id="rId13"/>
    <p:sldId id="483" r:id="rId14"/>
    <p:sldId id="504" r:id="rId15"/>
    <p:sldId id="466" r:id="rId16"/>
    <p:sldId id="505" r:id="rId17"/>
    <p:sldId id="507" r:id="rId18"/>
    <p:sldId id="484" r:id="rId19"/>
    <p:sldId id="448" r:id="rId20"/>
    <p:sldId id="500" r:id="rId21"/>
    <p:sldId id="499" r:id="rId22"/>
    <p:sldId id="476" r:id="rId23"/>
    <p:sldId id="453" r:id="rId24"/>
    <p:sldId id="47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9375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099B-8636-9E75-AFB6-6851EAC3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9BF7B6D-B861-CAD2-4AB3-0A9921E93C4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A813A2A-2BBA-9F4C-AB23-9C9C4AC3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613E091E-E709-D4E6-AE16-C7B646D6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643B79-148A-AD42-728F-280946D9818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skärmbild, lila, Rektangel, kvadrat&#10;&#10;AI-genererat innehåll kan vara felaktigt.">
            <a:extLst>
              <a:ext uri="{FF2B5EF4-FFF2-40B4-BE49-F238E27FC236}">
                <a16:creationId xmlns:a16="http://schemas.microsoft.com/office/drawing/2014/main" id="{19680D9A-3473-314D-0846-A7166154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" y="2012355"/>
            <a:ext cx="10260563" cy="42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24911-8B3A-C50E-AC13-AF6D1783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3F1B00FD-C9E0-0F75-15DD-A71A1035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95" y="727933"/>
            <a:ext cx="43586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Klövsjöbygden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BA1D12-AF28-182B-38A2-FB10384F559F}"/>
              </a:ext>
            </a:extLst>
          </p:cNvPr>
          <p:cNvSpPr/>
          <p:nvPr/>
        </p:nvSpPr>
        <p:spPr>
          <a:xfrm>
            <a:off x="9386075" y="780329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2997698-D257-A4BF-94D6-AC8C0E87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9281462-EDB1-7A1E-4D2B-D47DB7E7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82" y="1954541"/>
            <a:ext cx="7717093" cy="4638466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BB3578DA-3B37-A129-95C8-90B1FF3D9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84AE548-545D-B7B7-2E17-6323BA0D61D1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302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72035-AB2F-576B-9FC7-EC88490B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E087B197-4932-C29D-FAFF-7F364CD1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25" y="264993"/>
            <a:ext cx="43586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Klövsjöbygden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48703702-0407-F8E2-FD67-ECF50EEC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32D20B7-4DDE-1F37-B073-63EAD4DE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91" y="1639048"/>
            <a:ext cx="8794072" cy="4953959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84E97E83-55BF-8F07-C62B-CA5C48ED0A7B}"/>
              </a:ext>
            </a:extLst>
          </p:cNvPr>
          <p:cNvSpPr/>
          <p:nvPr/>
        </p:nvSpPr>
        <p:spPr>
          <a:xfrm>
            <a:off x="9422289" y="369783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6DE14B87-0183-3521-C987-B497AB32E755}"/>
              </a:ext>
            </a:extLst>
          </p:cNvPr>
          <p:cNvSpPr/>
          <p:nvPr/>
        </p:nvSpPr>
        <p:spPr>
          <a:xfrm>
            <a:off x="543761" y="1443169"/>
            <a:ext cx="1933546" cy="13466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Av 35 barn 0-5 år är 5 </a:t>
            </a:r>
            <a:r>
              <a:rPr lang="sv-SE" dirty="0" err="1"/>
              <a:t>st</a:t>
            </a:r>
            <a:r>
              <a:rPr lang="sv-SE" dirty="0"/>
              <a:t> födda 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B781783A-6E16-1206-14D7-439B87108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66ED4F-036F-F7F5-A3A9-CB5E3439F11D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26791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950614" y="2317687"/>
            <a:ext cx="10429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påverkas Klövsjöbygden 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B838-B9CE-2EF6-35D6-45978355B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EE85086-6EBE-EB56-9BDA-82612FFC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095" y="727934"/>
            <a:ext cx="43586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Klövsjöbygden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B07437D-4E85-A227-66E7-6DC21D28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2AA9D14-9D8D-11A8-D60C-4BF4CF2B2E8E}"/>
              </a:ext>
            </a:extLst>
          </p:cNvPr>
          <p:cNvSpPr/>
          <p:nvPr/>
        </p:nvSpPr>
        <p:spPr>
          <a:xfrm>
            <a:off x="9386075" y="780329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216C7F5F-3768-B3C4-48D8-922C5C23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DFE1EB6-1183-22A5-C78B-40F2CC979D8F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911625-33C0-62C2-0B9F-19061216D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481" y="2310230"/>
            <a:ext cx="7303039" cy="40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ED01-703D-092B-1B1A-81A71A5C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906FF0E-2599-9B32-8466-F104167E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095" y="727934"/>
            <a:ext cx="43586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Klövsjöbygden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206873FE-A605-3E13-E7B0-0398C464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13FFDAE-4516-D805-07F3-0A00ED41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65" y="2198289"/>
            <a:ext cx="7583629" cy="3568767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600A8CD6-BF83-F594-5234-9C81FAAE6F25}"/>
              </a:ext>
            </a:extLst>
          </p:cNvPr>
          <p:cNvSpPr/>
          <p:nvPr/>
        </p:nvSpPr>
        <p:spPr>
          <a:xfrm>
            <a:off x="9386075" y="780329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67F29246-9110-6239-0C20-39E85C5CB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F0F3A3C-E69C-631C-CB42-31505C24DD4A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13334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8F16-C7A2-7A16-5472-D550B2844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0342D3D-4EB4-A5CA-D9BA-3C3A8993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94" y="430728"/>
            <a:ext cx="4921208" cy="1002492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89D1E584-ECE1-0696-60B4-63FD343D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E443CB5-FE06-C287-22EE-C85E53775D21}"/>
              </a:ext>
            </a:extLst>
          </p:cNvPr>
          <p:cNvSpPr/>
          <p:nvPr/>
        </p:nvSpPr>
        <p:spPr>
          <a:xfrm>
            <a:off x="9422289" y="369783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36AEAD-C0E8-F215-741E-E2885A29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26" y="1811733"/>
            <a:ext cx="7558488" cy="454313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6972B957-6434-16CD-F698-39EA4877F54D}"/>
              </a:ext>
            </a:extLst>
          </p:cNvPr>
          <p:cNvSpPr/>
          <p:nvPr/>
        </p:nvSpPr>
        <p:spPr>
          <a:xfrm>
            <a:off x="470779" y="3012540"/>
            <a:ext cx="1955549" cy="83291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61 inflyttade</a:t>
            </a:r>
          </a:p>
          <a:p>
            <a:pPr algn="ctr"/>
            <a:r>
              <a:rPr lang="sv-SE" dirty="0"/>
              <a:t>= 9%</a:t>
            </a: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4EC5BF77-0EE9-D5A6-A136-8708BE625450}"/>
              </a:ext>
            </a:extLst>
          </p:cNvPr>
          <p:cNvSpPr/>
          <p:nvPr/>
        </p:nvSpPr>
        <p:spPr>
          <a:xfrm>
            <a:off x="470779" y="4289833"/>
            <a:ext cx="1955549" cy="83291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47 utflyttade</a:t>
            </a:r>
          </a:p>
          <a:p>
            <a:pPr algn="ctr"/>
            <a:r>
              <a:rPr lang="sv-SE" dirty="0"/>
              <a:t>= 7%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8D289D89-B48D-CB6F-E16D-CCC00CD1C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F96065A-B9A3-8604-C976-CE44D2BB259F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54232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E1F3-A4FC-A44F-7CD6-6AF7B3ED4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8AFB392-FA34-8BBF-05C0-3D78DDA5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94" y="430728"/>
            <a:ext cx="4921208" cy="1002492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E1BE96A1-7F10-2012-DA54-78462CE3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6A565EFF-A41E-5900-774B-D91D1CD3C2CB}"/>
              </a:ext>
            </a:extLst>
          </p:cNvPr>
          <p:cNvSpPr/>
          <p:nvPr/>
        </p:nvSpPr>
        <p:spPr>
          <a:xfrm>
            <a:off x="9422289" y="369783"/>
            <a:ext cx="2043404" cy="821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671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361F65C-75BB-844A-2987-F6AC846B6D0D}"/>
              </a:ext>
            </a:extLst>
          </p:cNvPr>
          <p:cNvSpPr/>
          <p:nvPr/>
        </p:nvSpPr>
        <p:spPr>
          <a:xfrm>
            <a:off x="470779" y="3012540"/>
            <a:ext cx="1955549" cy="83291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61 inflyttade</a:t>
            </a:r>
          </a:p>
          <a:p>
            <a:pPr algn="ctr"/>
            <a:r>
              <a:rPr lang="sv-SE" dirty="0"/>
              <a:t>= 9%</a:t>
            </a: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F3F28658-0195-A621-FAF0-C44F188DB3EC}"/>
              </a:ext>
            </a:extLst>
          </p:cNvPr>
          <p:cNvSpPr/>
          <p:nvPr/>
        </p:nvSpPr>
        <p:spPr>
          <a:xfrm>
            <a:off x="470779" y="4289833"/>
            <a:ext cx="1955549" cy="83291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47 utflyttade</a:t>
            </a:r>
          </a:p>
          <a:p>
            <a:pPr algn="ctr"/>
            <a:r>
              <a:rPr lang="sv-SE" dirty="0"/>
              <a:t>= 7%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4B34D5-152E-1AAF-02F6-0A70B16C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42" y="1625720"/>
            <a:ext cx="7437765" cy="4919898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6D0C8FFE-4D17-07A8-3AC8-5857CE7C9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AD0331F-E78A-EE6F-1B07-A2E974B0B64C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83402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404-AE66-F795-C837-F1D3DAB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07A666-DCFE-AE4B-F0F0-A7A0353C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9DB16B6-2CD1-DF65-3F2E-0CBC6D5A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A82411A-9AA8-E3C8-EB1F-B15F2D0EAC27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1CEEA4-DBEE-5301-7812-1FF68B429558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DD0943-009E-8FAF-2E5C-A21B5AF8A47E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37F9AA2B-9F15-0B67-651F-B10F392E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807F6-128C-E9A1-B5DE-4F2514CE70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0AB345-1CEF-E91A-AF49-816A6821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2E5CF-3817-1F4F-3037-CCCA4B81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6DEAEA-7F92-AD1C-80A2-FEFBE70B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8"/>
            <a:ext cx="12204233" cy="6851132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0EE7AE-A9BE-8C61-B438-5E0E9079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4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Klövsjöbygden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17A595B-A09C-A1A9-C9F7-AF678AF5544A}"/>
              </a:ext>
            </a:extLst>
          </p:cNvPr>
          <p:cNvSpPr/>
          <p:nvPr/>
        </p:nvSpPr>
        <p:spPr>
          <a:xfrm>
            <a:off x="384772" y="446140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+ 46 invånare</a:t>
            </a:r>
          </a:p>
          <a:p>
            <a:pPr algn="ctr"/>
            <a:r>
              <a:rPr lang="sv-SE" dirty="0"/>
              <a:t>= 717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923FFB-E4B0-1CB4-7F8F-9C6EECD616C8}"/>
              </a:ext>
            </a:extLst>
          </p:cNvPr>
          <p:cNvSpPr/>
          <p:nvPr/>
        </p:nvSpPr>
        <p:spPr>
          <a:xfrm>
            <a:off x="9399006" y="446140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-29 invånare</a:t>
            </a:r>
          </a:p>
          <a:p>
            <a:pPr algn="ctr"/>
            <a:r>
              <a:rPr lang="sv-SE" dirty="0"/>
              <a:t>= 642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09F6CCA-DD56-7846-86AD-66E9141D9C2A}"/>
              </a:ext>
            </a:extLst>
          </p:cNvPr>
          <p:cNvSpPr/>
          <p:nvPr/>
        </p:nvSpPr>
        <p:spPr>
          <a:xfrm>
            <a:off x="282135" y="2063446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+4 (39)</a:t>
            </a:r>
          </a:p>
          <a:p>
            <a:pPr algn="ctr"/>
            <a:r>
              <a:rPr lang="sv-SE" dirty="0"/>
              <a:t>6-18 år +8 (107)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05C8F375-3FAE-9C72-36B9-AF77414DD2E9}"/>
              </a:ext>
            </a:extLst>
          </p:cNvPr>
          <p:cNvSpPr/>
          <p:nvPr/>
        </p:nvSpPr>
        <p:spPr>
          <a:xfrm>
            <a:off x="282135" y="3531597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+26 (380)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6EC563E-8ED9-BE24-AD29-A534B1E17325}"/>
              </a:ext>
            </a:extLst>
          </p:cNvPr>
          <p:cNvSpPr/>
          <p:nvPr/>
        </p:nvSpPr>
        <p:spPr>
          <a:xfrm>
            <a:off x="282134" y="5263845"/>
            <a:ext cx="2643611" cy="88497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+9 (143) </a:t>
            </a:r>
          </a:p>
          <a:p>
            <a:pPr algn="ctr"/>
            <a:r>
              <a:rPr lang="sv-SE" dirty="0"/>
              <a:t>80+ +-0 (49)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5901D62F-EC17-2948-BEA2-0D33310F7A24}"/>
              </a:ext>
            </a:extLst>
          </p:cNvPr>
          <p:cNvSpPr/>
          <p:nvPr/>
        </p:nvSpPr>
        <p:spPr>
          <a:xfrm>
            <a:off x="9399006" y="20204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-2 (33)</a:t>
            </a:r>
          </a:p>
          <a:p>
            <a:pPr algn="ctr"/>
            <a:r>
              <a:rPr lang="sv-SE" dirty="0"/>
              <a:t>6-18 år -5 (94)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10C893C-9F30-E710-5ECC-A48695D3C671}"/>
              </a:ext>
            </a:extLst>
          </p:cNvPr>
          <p:cNvSpPr/>
          <p:nvPr/>
        </p:nvSpPr>
        <p:spPr>
          <a:xfrm>
            <a:off x="9399006" y="3488592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- 16 (329)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16C9357-5301-9FC6-5E20-83D3A3D606E1}"/>
              </a:ext>
            </a:extLst>
          </p:cNvPr>
          <p:cNvSpPr/>
          <p:nvPr/>
        </p:nvSpPr>
        <p:spPr>
          <a:xfrm>
            <a:off x="9399006" y="52208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-6 (128)</a:t>
            </a:r>
          </a:p>
          <a:p>
            <a:pPr algn="ctr"/>
            <a:r>
              <a:rPr lang="sv-SE" dirty="0"/>
              <a:t>80+ +-0 (49)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885C5FF-F376-1C0C-5631-09DE300EA027}"/>
              </a:ext>
            </a:extLst>
          </p:cNvPr>
          <p:cNvSpPr/>
          <p:nvPr/>
        </p:nvSpPr>
        <p:spPr>
          <a:xfrm>
            <a:off x="3741574" y="2209800"/>
            <a:ext cx="1897226" cy="571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Klövsjö Förskola</a:t>
            </a:r>
          </a:p>
          <a:p>
            <a:pPr algn="ctr"/>
            <a:r>
              <a:rPr lang="sv-SE" dirty="0"/>
              <a:t>28 barn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DDF376-8590-E15D-FFCF-BE4152491EF0}"/>
              </a:ext>
            </a:extLst>
          </p:cNvPr>
          <p:cNvSpPr/>
          <p:nvPr/>
        </p:nvSpPr>
        <p:spPr>
          <a:xfrm>
            <a:off x="6553202" y="2209800"/>
            <a:ext cx="1897226" cy="571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Klövsjö Skola</a:t>
            </a:r>
          </a:p>
          <a:p>
            <a:pPr algn="ctr"/>
            <a:r>
              <a:rPr lang="sv-SE" dirty="0"/>
              <a:t>46 barn</a:t>
            </a:r>
          </a:p>
        </p:txBody>
      </p:sp>
    </p:spTree>
    <p:extLst>
      <p:ext uri="{BB962C8B-B14F-4D97-AF65-F5344CB8AC3E}">
        <p14:creationId xmlns:p14="http://schemas.microsoft.com/office/powerpoint/2010/main" val="216786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28E8CB3-EB6C-6868-2199-E87EB98D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3" y="1034602"/>
            <a:ext cx="6647877" cy="424224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72A1FE1-D8F4-9B3C-51DC-E8B23BF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04" y="2252649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Medborgardialog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Klövsjöbygden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1040820-C2FD-D02A-3080-7A99D7DF6E2D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F143A61-DC9E-3305-F5F1-D181B42D1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B081C9D6-B2C7-BD37-1B7B-4D2AE1977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E6123D8-5153-F8B3-A1D5-C20FF42C9A1E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90038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1" y="1543886"/>
            <a:ext cx="7909122" cy="4757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C902E2-4ED2-B697-AD01-7627009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83" y="2006197"/>
            <a:ext cx="3558823" cy="1916289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22" y="1838739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göra?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514736"/>
            <a:ext cx="8790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</a:p>
          <a:p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B9DE-BD34-5BE1-1171-9AD230F9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1FF823-60D2-5E2E-D5D6-692C6E8A522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554238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1-5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7BB7A8A-DAD7-C549-4CB6-843290B8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4A22CE02-0614-AA7F-9083-C4BACA18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0564DB2-94B2-CFD0-5702-98A8BEA9CE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8" name="Bildobjekt 17" descr="En bild som visar skärmbild, text, linje, Graf">
            <a:extLst>
              <a:ext uri="{FF2B5EF4-FFF2-40B4-BE49-F238E27FC236}">
                <a16:creationId xmlns:a16="http://schemas.microsoft.com/office/drawing/2014/main" id="{44EBF6D9-6DAA-50D2-C2B1-F71E2F6E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1838739"/>
            <a:ext cx="10096500" cy="3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6F07-60B4-F08E-89AB-E9D98F57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F1DDED4-C720-ECDD-A7D6-AD84CC05E8B0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6-15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C09F093-AFE2-1D6E-4C8F-5C8006AA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7D786B6A-F130-7CBE-4ED1-F6770F71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A2934D-46BF-7516-C450-17B7903A37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linje, text, Graf, skärmbild&#10;&#10;AI-genererat innehåll kan vara felaktigt.">
            <a:extLst>
              <a:ext uri="{FF2B5EF4-FFF2-40B4-BE49-F238E27FC236}">
                <a16:creationId xmlns:a16="http://schemas.microsoft.com/office/drawing/2014/main" id="{73D69627-DD73-8903-0A94-A4E0778A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967421"/>
            <a:ext cx="10342161" cy="3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277F-7563-D1D7-237F-B2C7081B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BBE1E84-2369-9B15-F926-3EEE392625C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7B3E3-D961-196C-EDD0-4EDD71A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543AD66E-3EC4-2523-DFE7-18574533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A33F24-D287-C5C8-BD52-6AAED69DCF8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8" name="Bildobjekt 7" descr="En bild som visar skärmbild, text, Graf, linje">
            <a:extLst>
              <a:ext uri="{FF2B5EF4-FFF2-40B4-BE49-F238E27FC236}">
                <a16:creationId xmlns:a16="http://schemas.microsoft.com/office/drawing/2014/main" id="{518A793E-84FB-FA6D-CB69-0E83FD6E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727732"/>
            <a:ext cx="11103429" cy="41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C432-C347-E6A2-C008-5827AF33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E712FD2-8F6B-6D36-6AE9-957287EB1F09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0-19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0315CEF-83E0-021B-E639-8F8657BB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FB3C2DA9-4A14-3FBD-B77B-2D903716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E02C782-1C3B-3777-9546-ECDB9F6621B5}"/>
              </a:ext>
            </a:extLst>
          </p:cNvPr>
          <p:cNvSpPr txBox="1"/>
          <p:nvPr/>
        </p:nvSpPr>
        <p:spPr>
          <a:xfrm rot="-600000">
            <a:off x="10705105" y="5740737"/>
            <a:ext cx="245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www.berg.seccccccccccccccccccccccccccc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034D3147-F992-2314-9798-77BD3165D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772747"/>
            <a:ext cx="8574833" cy="39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3612-C042-349D-128B-0416C2B4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5DA61A3-9220-B8B9-11D9-79FDA90186D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67-79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197342A-03F3-7C7C-7F2C-9A78A81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9352032B-AF13-1A73-CA57-7AF3BC1B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FCF9B46-3E77-8B3B-F04F-F5E25110347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1C9F1CC9-70B1-8FF9-2AA9-49C70184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805348"/>
            <a:ext cx="8627706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53150</TotalTime>
  <Words>534</Words>
  <Application>Microsoft Office PowerPoint</Application>
  <PresentationFormat>Bredbild</PresentationFormat>
  <Paragraphs>125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Medborgardialog  Klövsjöbygden 2025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Klövsjöbygden</vt:lpstr>
      <vt:lpstr>Klövsjöbygden</vt:lpstr>
      <vt:lpstr>Diskussion</vt:lpstr>
      <vt:lpstr>Klövsjöbygden</vt:lpstr>
      <vt:lpstr>Klövsjöbygden</vt:lpstr>
      <vt:lpstr>Inflytt/Utflytt 2024</vt:lpstr>
      <vt:lpstr>Inflytt/Utflytt 2024</vt:lpstr>
      <vt:lpstr>Inflytt/Utflytt 2024 Bergs Kommun</vt:lpstr>
      <vt:lpstr>Klövsjöbygden</vt:lpstr>
      <vt:lpstr>Diskussion</vt:lpstr>
      <vt:lpstr>Varför behöver ni bli fler här?</vt:lpstr>
      <vt:lpstr>Vad händer om vi inte blir fler…</vt:lpstr>
      <vt:lpstr>Befolkningsprognos  SCB</vt:lpstr>
      <vt:lpstr>Vad kan vi hjälpas åt att göra?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237</cp:revision>
  <dcterms:created xsi:type="dcterms:W3CDTF">2022-05-05T11:34:43Z</dcterms:created>
  <dcterms:modified xsi:type="dcterms:W3CDTF">2025-05-06T08:51:25Z</dcterms:modified>
</cp:coreProperties>
</file>